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d43164d73_1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d43164d73_1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d43164d73_1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d43164d73_1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d59440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d59440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d43164d73_1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d43164d73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d43164d73_1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d43164d73_1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d43164d73_1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d43164d73_1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d5944079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d594407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d59440793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d5944079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d59440793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d5944079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d59440793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d5944079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d43164d73_1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d43164d73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T0IrIjYXtS8" TargetMode="External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T0IrIjYXtS8" TargetMode="External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Marine Life Detection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79"/>
              <a:t>A computer vision project using unsupervised and supervised machine learning</a:t>
            </a:r>
            <a:endParaRPr sz="1679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98089" y="3249325"/>
            <a:ext cx="751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0"/>
              <a:t>Abhi</a:t>
            </a:r>
            <a:endParaRPr sz="164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598099" y="3554125"/>
            <a:ext cx="14229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0"/>
              <a:t>18.04.2025</a:t>
            </a:r>
            <a:endParaRPr sz="16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 title="3q45fvm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850" y="1602375"/>
            <a:ext cx="3650449" cy="27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Solution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098550"/>
            <a:ext cx="5313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How to classify the images into different clusters?</a:t>
            </a:r>
            <a:endParaRPr b="1"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How to remove noises?</a:t>
            </a:r>
            <a:endParaRPr b="1"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Unsupervised ML: K-means clustering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DBSCAN</a:t>
            </a:r>
            <a:r>
              <a:rPr lang="en" sz="1600"/>
              <a:t>: To remove outlier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Label the cluster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Supervised computer vision</a:t>
            </a:r>
            <a:endParaRPr sz="1600"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5" y="1454725"/>
            <a:ext cx="4206349" cy="26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604225"/>
            <a:ext cx="4362925" cy="24060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488800" y="4238825"/>
            <a:ext cx="57492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K-means predicted 11 good clusters out of 21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10000"/>
            <a:ext cx="14538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00" y="973225"/>
            <a:ext cx="4240275" cy="33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550" y="973225"/>
            <a:ext cx="4240275" cy="3345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11700" y="10012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Computer vision model: </a:t>
            </a: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MobileNetV2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Learning rate: 0.001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Adam optimizer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Batch size: 16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augmentation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Pretrained weights from </a:t>
            </a: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Initial epoch: 30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749" y="1349537"/>
            <a:ext cx="4158550" cy="18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25" y="1093550"/>
            <a:ext cx="7525526" cy="34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10000"/>
            <a:ext cx="14538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50" y="971950"/>
            <a:ext cx="49149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10000"/>
            <a:ext cx="2715900" cy="6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2868300" y="2152350"/>
            <a:ext cx="34074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SHOWTIME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196" name="Google Shape;196;p29" title="0z2rs1b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825" y="927226"/>
            <a:ext cx="3993200" cy="32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321125"/>
            <a:ext cx="34074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Motivation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Dataset Collection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Challenges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Unsupervised ML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Supervised ML &amp; Computer Vision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Summary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098550"/>
            <a:ext cx="5313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all started with learning swimming</a:t>
            </a:r>
            <a:endParaRPr b="1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000" y="820000"/>
            <a:ext cx="2915424" cy="29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098550"/>
            <a:ext cx="5313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all started with learning swimming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80% of the world ocean is unexplored</a:t>
            </a:r>
            <a:endParaRPr b="1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325" y="1098550"/>
            <a:ext cx="4324626" cy="273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098550"/>
            <a:ext cx="5313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all started with learning swimming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80% of the world ocean is unexplored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sea creatures are different</a:t>
            </a:r>
            <a:endParaRPr b="1"/>
          </a:p>
        </p:txBody>
      </p:sp>
      <p:pic>
        <p:nvPicPr>
          <p:cNvPr id="115" name="Google Shape;115;p17" title="flapjack_octopu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100" y="1280950"/>
            <a:ext cx="3753200" cy="21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098550"/>
            <a:ext cx="5313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all started with learning swimming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80% of the world ocean is unexplored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sea creatures are different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are coming to the surface</a:t>
            </a:r>
            <a:endParaRPr b="1"/>
          </a:p>
        </p:txBody>
      </p:sp>
      <p:pic>
        <p:nvPicPr>
          <p:cNvPr descr="Marine researchers were out looking sharks off the Canary Islands when they found something quite unexpected -- a humpback angler fish known as a &quot;black sea monster.&quot; It was the only known sighting of the deep-sea fish on the surface of the ocean.&#10;&#10;&quot;CBS Evening News&quot; delivers the day's most important stories, delivering context and depth to bring greater understanding to your world. Check local listings for &quot;CBS Evening News&quot; broadcast times.&#10;&#10;Subscribe to the &quot;CBS Evening News&quot; YouTube channel: https://youtube.com/CBSEveningNews&#10;Watch full episodes of &quot;CBS Evening News&quot;: https://cbsnews.com/evening-news/full-episodes/&#10;Follow &quot;CBS Evening News&quot; on Instagram: https://instagram.com/cbseveningnews/&#10;Like &quot;CBS Evening News&quot; on Facebook: https://facebook.com/CBSEveningNews&#10;Follow &quot;CBS Evening News&quot; on X: https://x.com/CBSEveningNews&#10;Download the CBS News app: https://cbsnews.com/mobile/&#10;Try Paramount+ free: https://paramountplus.com/?ftag=PPM-05-10aeh8h&#10;&#10;For video licensing inquiries, contact: licensing@veritone.com" id="122" name="Google Shape;122;p18" title="Rare deep-sea anglerfish spotted on ocean's surface for first tim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725" y="1170200"/>
            <a:ext cx="4002675" cy="22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098550"/>
            <a:ext cx="5313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all started with learning swimming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80% of the world ocean is unexplored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sea creatures are different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are coming to the surface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Can we identify the species?</a:t>
            </a:r>
            <a:endParaRPr b="1"/>
          </a:p>
        </p:txBody>
      </p:sp>
      <p:pic>
        <p:nvPicPr>
          <p:cNvPr descr="Marine researchers were out looking sharks off the Canary Islands when they found something quite unexpected -- a humpback angler fish known as a &quot;black sea monster.&quot; It was the only known sighting of the deep-sea fish on the surface of the ocean.&#10;&#10;&quot;CBS Evening News&quot; delivers the day's most important stories, delivering context and depth to bring greater understanding to your world. Check local listings for &quot;CBS Evening News&quot; broadcast times.&#10;&#10;Subscribe to the &quot;CBS Evening News&quot; YouTube channel: https://youtube.com/CBSEveningNews&#10;Watch full episodes of &quot;CBS Evening News&quot;: https://cbsnews.com/evening-news/full-episodes/&#10;Follow &quot;CBS Evening News&quot; on Instagram: https://instagram.com/cbseveningnews/&#10;Like &quot;CBS Evening News&quot; on Facebook: https://facebook.com/CBSEveningNews&#10;Follow &quot;CBS Evening News&quot; on X: https://x.com/CBSEveningNews&#10;Download the CBS News app: https://cbsnews.com/mobile/&#10;Try Paramount+ free: https://paramountplus.com/?ftag=PPM-05-10aeh8h&#10;&#10;For video licensing inquiries, contact: licensing@veritone.com" id="129" name="Google Shape;129;p19" title="Rare deep-sea anglerfish spotted on ocean's surface for first tim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725" y="1170200"/>
            <a:ext cx="4002675" cy="22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550" y="519425"/>
            <a:ext cx="4476751" cy="44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098550"/>
            <a:ext cx="4000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Source: Kaggle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Contains sea animals + noise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Total: 7990 images</a:t>
            </a:r>
            <a:endParaRPr b="1" sz="16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098550"/>
            <a:ext cx="5313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Source: Kaggle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Contains sea animals + noise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Total: 7990 images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processing: 7624 images</a:t>
            </a:r>
            <a:endParaRPr b="1" sz="160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06050"/>
            <a:ext cx="4260300" cy="433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